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7.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2.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60" r:id="rId4"/>
  </p:sldMasterIdLst>
  <p:notesMasterIdLst>
    <p:notesMasterId r:id="rId5"/>
  </p:notesMasterIdLst>
  <p:sldIdLst>
    <p:sldId id="256" r:id="rId6"/>
    <p:sldId id="257" r:id="rId7"/>
    <p:sldId id="258" r:id="rId8"/>
    <p:sldId id="259" r:id="rId9"/>
    <p:sldId id="260" r:id="rId10"/>
    <p:sldId id="261" r:id="rId11"/>
    <p:sldId id="262" r:id="rId12"/>
  </p:sldIdLst>
  <p:sldSz cy="5143500" cx="9144000"/>
  <p:notesSz cx="6858000" cy="9144000"/>
  <p:embeddedFontLst>
    <p:embeddedFont>
      <p:font typeface="Halant"/>
      <p:regular r:id="rId13"/>
      <p:bold r:id="rId14"/>
    </p:embeddedFont>
    <p:embeddedFont>
      <p:font typeface="Inter"/>
      <p:regular r:id="rId15"/>
      <p:bold r:id="rId16"/>
      <p:italic r:id="rId17"/>
      <p:boldItalic r:id="rId18"/>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747775"/>
          </p15:clr>
        </p15:guide>
        <p15:guide id="2" pos="2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slide" Target="slides/slide6.xml"/><Relationship Id="rId10" Type="http://schemas.openxmlformats.org/officeDocument/2006/relationships/slide" Target="slides/slide5.xml"/><Relationship Id="rId13" Type="http://schemas.openxmlformats.org/officeDocument/2006/relationships/font" Target="fonts/Halant-regular.fntdata"/><Relationship Id="rId12" Type="http://schemas.openxmlformats.org/officeDocument/2006/relationships/slide" Target="slides/slide7.xml"/><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15" Type="http://schemas.openxmlformats.org/officeDocument/2006/relationships/font" Target="fonts/Inter-regular.fntdata"/><Relationship Id="rId14" Type="http://schemas.openxmlformats.org/officeDocument/2006/relationships/font" Target="fonts/Halant-bold.fntdata"/><Relationship Id="rId17" Type="http://schemas.openxmlformats.org/officeDocument/2006/relationships/font" Target="fonts/Inter-italic.fntdata"/><Relationship Id="rId16" Type="http://schemas.openxmlformats.org/officeDocument/2006/relationships/font" Target="fonts/Inter-bold.fntdata"/><Relationship Id="rId5" Type="http://schemas.openxmlformats.org/officeDocument/2006/relationships/notesMaster" Target="notesMasters/notesMaster1.xml"/><Relationship Id="rId6" Type="http://schemas.openxmlformats.org/officeDocument/2006/relationships/slide" Target="slides/slide1.xml"/><Relationship Id="rId18" Type="http://schemas.openxmlformats.org/officeDocument/2006/relationships/font" Target="fonts/Inter-boldItalic.fntdata"/><Relationship Id="rId7" Type="http://schemas.openxmlformats.org/officeDocument/2006/relationships/slide" Target="slides/slide2.xml"/><Relationship Id="rId8" Type="http://schemas.openxmlformats.org/officeDocument/2006/relationships/slide" Target="slides/slide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6" name="Shape 56"/>
        <p:cNvGrpSpPr/>
        <p:nvPr/>
      </p:nvGrpSpPr>
      <p:grpSpPr>
        <a:xfrm>
          <a:off x="0" y="0"/>
          <a:ext cx="0" cy="0"/>
          <a:chOff x="0" y="0"/>
          <a:chExt cx="0" cy="0"/>
        </a:xfrm>
      </p:grpSpPr>
      <p:sp>
        <p:nvSpPr>
          <p:cNvPr id="57" name="Google Shape;57;g2771586e835_0_13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8" name="Google Shape;58;g2771586e835_0_13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1" name="Shape 61"/>
        <p:cNvGrpSpPr/>
        <p:nvPr/>
      </p:nvGrpSpPr>
      <p:grpSpPr>
        <a:xfrm>
          <a:off x="0" y="0"/>
          <a:ext cx="0" cy="0"/>
          <a:chOff x="0" y="0"/>
          <a:chExt cx="0" cy="0"/>
        </a:xfrm>
      </p:grpSpPr>
      <p:sp>
        <p:nvSpPr>
          <p:cNvPr id="62" name="Google Shape;62;g33fd6142371_1_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3" name="Google Shape;63;g33fd6142371_1_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7" name="Shape 67"/>
        <p:cNvGrpSpPr/>
        <p:nvPr/>
      </p:nvGrpSpPr>
      <p:grpSpPr>
        <a:xfrm>
          <a:off x="0" y="0"/>
          <a:ext cx="0" cy="0"/>
          <a:chOff x="0" y="0"/>
          <a:chExt cx="0" cy="0"/>
        </a:xfrm>
      </p:grpSpPr>
      <p:sp>
        <p:nvSpPr>
          <p:cNvPr id="68" name="Google Shape;68;g33fd6142371_1_1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9" name="Google Shape;69;g33fd6142371_1_1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3" name="Shape 73"/>
        <p:cNvGrpSpPr/>
        <p:nvPr/>
      </p:nvGrpSpPr>
      <p:grpSpPr>
        <a:xfrm>
          <a:off x="0" y="0"/>
          <a:ext cx="0" cy="0"/>
          <a:chOff x="0" y="0"/>
          <a:chExt cx="0" cy="0"/>
        </a:xfrm>
      </p:grpSpPr>
      <p:sp>
        <p:nvSpPr>
          <p:cNvPr id="74" name="Google Shape;74;g33fd6142371_1_2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5" name="Google Shape;75;g33fd6142371_1_2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9" name="Shape 79"/>
        <p:cNvGrpSpPr/>
        <p:nvPr/>
      </p:nvGrpSpPr>
      <p:grpSpPr>
        <a:xfrm>
          <a:off x="0" y="0"/>
          <a:ext cx="0" cy="0"/>
          <a:chOff x="0" y="0"/>
          <a:chExt cx="0" cy="0"/>
        </a:xfrm>
      </p:grpSpPr>
      <p:sp>
        <p:nvSpPr>
          <p:cNvPr id="80" name="Google Shape;80;g34d469bb648_0_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1" name="Google Shape;81;g34d469bb648_0_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5" name="Shape 85"/>
        <p:cNvGrpSpPr/>
        <p:nvPr/>
      </p:nvGrpSpPr>
      <p:grpSpPr>
        <a:xfrm>
          <a:off x="0" y="0"/>
          <a:ext cx="0" cy="0"/>
          <a:chOff x="0" y="0"/>
          <a:chExt cx="0" cy="0"/>
        </a:xfrm>
      </p:grpSpPr>
      <p:sp>
        <p:nvSpPr>
          <p:cNvPr id="86" name="Google Shape;86;g33fd6142371_1_3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7" name="Google Shape;87;g33fd6142371_1_3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1" name="Shape 91"/>
        <p:cNvGrpSpPr/>
        <p:nvPr/>
      </p:nvGrpSpPr>
      <p:grpSpPr>
        <a:xfrm>
          <a:off x="0" y="0"/>
          <a:ext cx="0" cy="0"/>
          <a:chOff x="0" y="0"/>
          <a:chExt cx="0" cy="0"/>
        </a:xfrm>
      </p:grpSpPr>
      <p:sp>
        <p:nvSpPr>
          <p:cNvPr id="92" name="Google Shape;92;g33fd6142371_1_2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3" name="Google Shape;93;g33fd6142371_1_2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311700" y="3152225"/>
            <a:ext cx="8520600" cy="13008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p:cSld name="SECTION_HEADER_1">
    <p:spTree>
      <p:nvGrpSpPr>
        <p:cNvPr id="50" name="Shape 50"/>
        <p:cNvGrpSpPr/>
        <p:nvPr/>
      </p:nvGrpSpPr>
      <p:grpSpPr>
        <a:xfrm>
          <a:off x="0" y="0"/>
          <a:ext cx="0" cy="0"/>
          <a:chOff x="0" y="0"/>
          <a:chExt cx="0" cy="0"/>
        </a:xfrm>
      </p:grpSpPr>
      <p:sp>
        <p:nvSpPr>
          <p:cNvPr id="51" name="Google Shape;51;p13"/>
          <p:cNvSpPr txBox="1"/>
          <p:nvPr>
            <p:ph type="title"/>
          </p:nvPr>
        </p:nvSpPr>
        <p:spPr>
          <a:xfrm>
            <a:off x="623888" y="1282304"/>
            <a:ext cx="7886700" cy="2139600"/>
          </a:xfrm>
          <a:prstGeom prst="rect">
            <a:avLst/>
          </a:prstGeom>
          <a:noFill/>
          <a:ln>
            <a:noFill/>
          </a:ln>
        </p:spPr>
        <p:txBody>
          <a:bodyPr anchorCtr="0" anchor="b" bIns="34275" lIns="68575" spcFirstLastPara="1" rIns="68575" wrap="square" tIns="34275">
            <a:normAutofit/>
          </a:bodyPr>
          <a:lstStyle>
            <a:lvl1pPr lvl="0" marR="0" rtl="0" algn="l">
              <a:lnSpc>
                <a:spcPct val="90000"/>
              </a:lnSpc>
              <a:spcBef>
                <a:spcPts val="0"/>
              </a:spcBef>
              <a:spcAft>
                <a:spcPts val="0"/>
              </a:spcAft>
              <a:buClr>
                <a:schemeClr val="dk1"/>
              </a:buClr>
              <a:buSzPts val="4500"/>
              <a:buFont typeface="Calibri"/>
              <a:buNone/>
              <a:defRPr b="0" i="0" sz="4500" u="none" cap="none" strike="noStrike">
                <a:solidFill>
                  <a:schemeClr val="dk1"/>
                </a:solidFill>
                <a:latin typeface="Calibri"/>
                <a:ea typeface="Calibri"/>
                <a:cs typeface="Calibri"/>
                <a:sym typeface="Calibri"/>
              </a:defRPr>
            </a:lvl1pPr>
            <a:lvl2pPr lvl="1" rtl="0">
              <a:spcBef>
                <a:spcPts val="0"/>
              </a:spcBef>
              <a:spcAft>
                <a:spcPts val="0"/>
              </a:spcAft>
              <a:buSzPts val="2800"/>
              <a:buNone/>
              <a:defRPr sz="1400"/>
            </a:lvl2pPr>
            <a:lvl3pPr lvl="2" rtl="0">
              <a:spcBef>
                <a:spcPts val="0"/>
              </a:spcBef>
              <a:spcAft>
                <a:spcPts val="0"/>
              </a:spcAft>
              <a:buSzPts val="2800"/>
              <a:buNone/>
              <a:defRPr sz="1400"/>
            </a:lvl3pPr>
            <a:lvl4pPr lvl="3" rtl="0">
              <a:spcBef>
                <a:spcPts val="0"/>
              </a:spcBef>
              <a:spcAft>
                <a:spcPts val="0"/>
              </a:spcAft>
              <a:buSzPts val="2800"/>
              <a:buNone/>
              <a:defRPr sz="1400"/>
            </a:lvl4pPr>
            <a:lvl5pPr lvl="4" rtl="0">
              <a:spcBef>
                <a:spcPts val="0"/>
              </a:spcBef>
              <a:spcAft>
                <a:spcPts val="0"/>
              </a:spcAft>
              <a:buSzPts val="2800"/>
              <a:buNone/>
              <a:defRPr sz="1400"/>
            </a:lvl5pPr>
            <a:lvl6pPr lvl="5" rtl="0">
              <a:spcBef>
                <a:spcPts val="0"/>
              </a:spcBef>
              <a:spcAft>
                <a:spcPts val="0"/>
              </a:spcAft>
              <a:buSzPts val="2800"/>
              <a:buNone/>
              <a:defRPr sz="1400"/>
            </a:lvl6pPr>
            <a:lvl7pPr lvl="6" rtl="0">
              <a:spcBef>
                <a:spcPts val="0"/>
              </a:spcBef>
              <a:spcAft>
                <a:spcPts val="0"/>
              </a:spcAft>
              <a:buSzPts val="2800"/>
              <a:buNone/>
              <a:defRPr sz="1400"/>
            </a:lvl7pPr>
            <a:lvl8pPr lvl="7" rtl="0">
              <a:spcBef>
                <a:spcPts val="0"/>
              </a:spcBef>
              <a:spcAft>
                <a:spcPts val="0"/>
              </a:spcAft>
              <a:buSzPts val="2800"/>
              <a:buNone/>
              <a:defRPr sz="1400"/>
            </a:lvl8pPr>
            <a:lvl9pPr lvl="8" rtl="0">
              <a:spcBef>
                <a:spcPts val="0"/>
              </a:spcBef>
              <a:spcAft>
                <a:spcPts val="0"/>
              </a:spcAft>
              <a:buSzPts val="2800"/>
              <a:buNone/>
              <a:defRPr sz="1400"/>
            </a:lvl9pPr>
          </a:lstStyle>
          <a:p/>
        </p:txBody>
      </p:sp>
      <p:sp>
        <p:nvSpPr>
          <p:cNvPr id="52" name="Google Shape;52;p13"/>
          <p:cNvSpPr txBox="1"/>
          <p:nvPr>
            <p:ph idx="1" type="body"/>
          </p:nvPr>
        </p:nvSpPr>
        <p:spPr>
          <a:xfrm>
            <a:off x="623888" y="3442097"/>
            <a:ext cx="7886700" cy="1125300"/>
          </a:xfrm>
          <a:prstGeom prst="rect">
            <a:avLst/>
          </a:prstGeom>
          <a:noFill/>
          <a:ln>
            <a:noFill/>
          </a:ln>
        </p:spPr>
        <p:txBody>
          <a:bodyPr anchorCtr="0" anchor="t" bIns="34275" lIns="68575" spcFirstLastPara="1" rIns="68575" wrap="square" tIns="34275">
            <a:normAutofit/>
          </a:bodyPr>
          <a:lstStyle>
            <a:lvl1pPr indent="-228600" lvl="0" marL="457200" marR="0" rtl="0" algn="l">
              <a:lnSpc>
                <a:spcPct val="90000"/>
              </a:lnSpc>
              <a:spcBef>
                <a:spcPts val="800"/>
              </a:spcBef>
              <a:spcAft>
                <a:spcPts val="0"/>
              </a:spcAft>
              <a:buClr>
                <a:srgbClr val="888888"/>
              </a:buClr>
              <a:buSzPts val="1800"/>
              <a:buFont typeface="Arial"/>
              <a:buNone/>
              <a:defRPr b="0" i="0" sz="1800" u="none" cap="none" strike="noStrike">
                <a:solidFill>
                  <a:srgbClr val="888888"/>
                </a:solidFill>
                <a:latin typeface="Calibri"/>
                <a:ea typeface="Calibri"/>
                <a:cs typeface="Calibri"/>
                <a:sym typeface="Calibri"/>
              </a:defRPr>
            </a:lvl1pPr>
            <a:lvl2pPr indent="-228600" lvl="1" marL="914400" marR="0" rtl="0" algn="l">
              <a:lnSpc>
                <a:spcPct val="90000"/>
              </a:lnSpc>
              <a:spcBef>
                <a:spcPts val="1200"/>
              </a:spcBef>
              <a:spcAft>
                <a:spcPts val="0"/>
              </a:spcAft>
              <a:buClr>
                <a:srgbClr val="888888"/>
              </a:buClr>
              <a:buSzPts val="1500"/>
              <a:buFont typeface="Arial"/>
              <a:buNone/>
              <a:defRPr b="0" i="0" sz="1500" u="none" cap="none" strike="noStrike">
                <a:solidFill>
                  <a:srgbClr val="888888"/>
                </a:solidFill>
                <a:latin typeface="Calibri"/>
                <a:ea typeface="Calibri"/>
                <a:cs typeface="Calibri"/>
                <a:sym typeface="Calibri"/>
              </a:defRPr>
            </a:lvl2pPr>
            <a:lvl3pPr indent="-228600" lvl="2" marL="1371600" marR="0" rtl="0" algn="l">
              <a:lnSpc>
                <a:spcPct val="90000"/>
              </a:lnSpc>
              <a:spcBef>
                <a:spcPts val="1200"/>
              </a:spcBef>
              <a:spcAft>
                <a:spcPts val="0"/>
              </a:spcAft>
              <a:buClr>
                <a:srgbClr val="888888"/>
              </a:buClr>
              <a:buSzPts val="1400"/>
              <a:buFont typeface="Arial"/>
              <a:buNone/>
              <a:defRPr b="0" i="0" sz="1400" u="none" cap="none" strike="noStrike">
                <a:solidFill>
                  <a:srgbClr val="888888"/>
                </a:solidFill>
                <a:latin typeface="Calibri"/>
                <a:ea typeface="Calibri"/>
                <a:cs typeface="Calibri"/>
                <a:sym typeface="Calibri"/>
              </a:defRPr>
            </a:lvl3pPr>
            <a:lvl4pPr indent="-228600" lvl="3" marL="1828800" marR="0" rtl="0" algn="l">
              <a:lnSpc>
                <a:spcPct val="90000"/>
              </a:lnSpc>
              <a:spcBef>
                <a:spcPts val="1200"/>
              </a:spcBef>
              <a:spcAft>
                <a:spcPts val="0"/>
              </a:spcAft>
              <a:buClr>
                <a:srgbClr val="888888"/>
              </a:buClr>
              <a:buSzPts val="1200"/>
              <a:buFont typeface="Arial"/>
              <a:buNone/>
              <a:defRPr b="0" i="0" sz="1200" u="none" cap="none" strike="noStrike">
                <a:solidFill>
                  <a:srgbClr val="888888"/>
                </a:solidFill>
                <a:latin typeface="Calibri"/>
                <a:ea typeface="Calibri"/>
                <a:cs typeface="Calibri"/>
                <a:sym typeface="Calibri"/>
              </a:defRPr>
            </a:lvl4pPr>
            <a:lvl5pPr indent="-228600" lvl="4" marL="2286000" marR="0" rtl="0" algn="l">
              <a:lnSpc>
                <a:spcPct val="90000"/>
              </a:lnSpc>
              <a:spcBef>
                <a:spcPts val="1200"/>
              </a:spcBef>
              <a:spcAft>
                <a:spcPts val="0"/>
              </a:spcAft>
              <a:buClr>
                <a:srgbClr val="888888"/>
              </a:buClr>
              <a:buSzPts val="1200"/>
              <a:buFont typeface="Arial"/>
              <a:buNone/>
              <a:defRPr b="0" i="0" sz="1200" u="none" cap="none" strike="noStrike">
                <a:solidFill>
                  <a:srgbClr val="888888"/>
                </a:solidFill>
                <a:latin typeface="Calibri"/>
                <a:ea typeface="Calibri"/>
                <a:cs typeface="Calibri"/>
                <a:sym typeface="Calibri"/>
              </a:defRPr>
            </a:lvl5pPr>
            <a:lvl6pPr indent="-228600" lvl="5" marL="2743200" marR="0" rtl="0" algn="l">
              <a:lnSpc>
                <a:spcPct val="90000"/>
              </a:lnSpc>
              <a:spcBef>
                <a:spcPts val="1200"/>
              </a:spcBef>
              <a:spcAft>
                <a:spcPts val="0"/>
              </a:spcAft>
              <a:buClr>
                <a:srgbClr val="888888"/>
              </a:buClr>
              <a:buSzPts val="1200"/>
              <a:buFont typeface="Arial"/>
              <a:buNone/>
              <a:defRPr b="0" i="0" sz="1200" u="none" cap="none" strike="noStrike">
                <a:solidFill>
                  <a:srgbClr val="888888"/>
                </a:solidFill>
                <a:latin typeface="Calibri"/>
                <a:ea typeface="Calibri"/>
                <a:cs typeface="Calibri"/>
                <a:sym typeface="Calibri"/>
              </a:defRPr>
            </a:lvl6pPr>
            <a:lvl7pPr indent="-228600" lvl="6" marL="3200400" marR="0" rtl="0" algn="l">
              <a:lnSpc>
                <a:spcPct val="90000"/>
              </a:lnSpc>
              <a:spcBef>
                <a:spcPts val="1200"/>
              </a:spcBef>
              <a:spcAft>
                <a:spcPts val="0"/>
              </a:spcAft>
              <a:buClr>
                <a:srgbClr val="888888"/>
              </a:buClr>
              <a:buSzPts val="1200"/>
              <a:buFont typeface="Arial"/>
              <a:buNone/>
              <a:defRPr b="0" i="0" sz="1200" u="none" cap="none" strike="noStrike">
                <a:solidFill>
                  <a:srgbClr val="888888"/>
                </a:solidFill>
                <a:latin typeface="Calibri"/>
                <a:ea typeface="Calibri"/>
                <a:cs typeface="Calibri"/>
                <a:sym typeface="Calibri"/>
              </a:defRPr>
            </a:lvl7pPr>
            <a:lvl8pPr indent="-228600" lvl="7" marL="3657600" marR="0" rtl="0" algn="l">
              <a:lnSpc>
                <a:spcPct val="90000"/>
              </a:lnSpc>
              <a:spcBef>
                <a:spcPts val="1200"/>
              </a:spcBef>
              <a:spcAft>
                <a:spcPts val="0"/>
              </a:spcAft>
              <a:buClr>
                <a:srgbClr val="888888"/>
              </a:buClr>
              <a:buSzPts val="1200"/>
              <a:buFont typeface="Arial"/>
              <a:buNone/>
              <a:defRPr b="0" i="0" sz="1200" u="none" cap="none" strike="noStrike">
                <a:solidFill>
                  <a:srgbClr val="888888"/>
                </a:solidFill>
                <a:latin typeface="Calibri"/>
                <a:ea typeface="Calibri"/>
                <a:cs typeface="Calibri"/>
                <a:sym typeface="Calibri"/>
              </a:defRPr>
            </a:lvl8pPr>
            <a:lvl9pPr indent="-228600" lvl="8" marL="4114800" marR="0" rtl="0" algn="l">
              <a:lnSpc>
                <a:spcPct val="90000"/>
              </a:lnSpc>
              <a:spcBef>
                <a:spcPts val="1200"/>
              </a:spcBef>
              <a:spcAft>
                <a:spcPts val="1200"/>
              </a:spcAft>
              <a:buClr>
                <a:srgbClr val="888888"/>
              </a:buClr>
              <a:buSzPts val="1200"/>
              <a:buFont typeface="Arial"/>
              <a:buNone/>
              <a:defRPr b="0" i="0" sz="1200" u="none" cap="none" strike="noStrike">
                <a:solidFill>
                  <a:srgbClr val="888888"/>
                </a:solidFill>
                <a:latin typeface="Calibri"/>
                <a:ea typeface="Calibri"/>
                <a:cs typeface="Calibri"/>
                <a:sym typeface="Calibri"/>
              </a:defRPr>
            </a:lvl9pPr>
          </a:lstStyle>
          <a:p/>
        </p:txBody>
      </p:sp>
      <p:sp>
        <p:nvSpPr>
          <p:cNvPr id="53" name="Google Shape;53;p13"/>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rtl="0" algn="l">
              <a:spcBef>
                <a:spcPts val="0"/>
              </a:spcBef>
              <a:spcAft>
                <a:spcPts val="0"/>
              </a:spcAft>
              <a:buSzPts val="1400"/>
              <a:buNone/>
              <a:defRPr sz="900">
                <a:solidFill>
                  <a:srgbClr val="888888"/>
                </a:solidFill>
                <a:latin typeface="Calibri"/>
                <a:ea typeface="Calibri"/>
                <a:cs typeface="Calibri"/>
                <a:sym typeface="Calibri"/>
              </a:defRPr>
            </a:lvl1pPr>
            <a:lvl2pPr lvl="1"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9pPr>
          </a:lstStyle>
          <a:p/>
        </p:txBody>
      </p:sp>
      <p:sp>
        <p:nvSpPr>
          <p:cNvPr id="54" name="Google Shape;54;p13"/>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rtl="0" algn="ctr">
              <a:spcBef>
                <a:spcPts val="0"/>
              </a:spcBef>
              <a:spcAft>
                <a:spcPts val="0"/>
              </a:spcAft>
              <a:buSzPts val="1400"/>
              <a:buNone/>
              <a:defRPr sz="900">
                <a:solidFill>
                  <a:srgbClr val="888888"/>
                </a:solidFill>
                <a:latin typeface="Calibri"/>
                <a:ea typeface="Calibri"/>
                <a:cs typeface="Calibri"/>
                <a:sym typeface="Calibri"/>
              </a:defRPr>
            </a:lvl1pPr>
            <a:lvl2pPr lvl="1"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9pPr>
          </a:lstStyle>
          <a:p/>
        </p:txBody>
      </p:sp>
      <p:sp>
        <p:nvSpPr>
          <p:cNvPr id="55" name="Google Shape;55;p13"/>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rmAutofit/>
          </a:bodyPr>
          <a:lstStyle>
            <a:lvl1pPr indent="0" lvl="0" marL="0" marR="0" rtl="0" algn="r">
              <a:spcBef>
                <a:spcPts val="0"/>
              </a:spcBef>
              <a:buNone/>
              <a:defRPr sz="900">
                <a:solidFill>
                  <a:srgbClr val="888888"/>
                </a:solidFill>
                <a:latin typeface="Calibri"/>
                <a:ea typeface="Calibri"/>
                <a:cs typeface="Calibri"/>
                <a:sym typeface="Calibri"/>
              </a:defRPr>
            </a:lvl1pPr>
            <a:lvl2pPr indent="0" lvl="1" marL="0" marR="0" rtl="0" algn="r">
              <a:spcBef>
                <a:spcPts val="0"/>
              </a:spcBef>
              <a:buNone/>
              <a:defRPr sz="900">
                <a:solidFill>
                  <a:srgbClr val="888888"/>
                </a:solidFill>
                <a:latin typeface="Calibri"/>
                <a:ea typeface="Calibri"/>
                <a:cs typeface="Calibri"/>
                <a:sym typeface="Calibri"/>
              </a:defRPr>
            </a:lvl2pPr>
            <a:lvl3pPr indent="0" lvl="2" marL="0" marR="0" rtl="0" algn="r">
              <a:spcBef>
                <a:spcPts val="0"/>
              </a:spcBef>
              <a:buNone/>
              <a:defRPr sz="900">
                <a:solidFill>
                  <a:srgbClr val="888888"/>
                </a:solidFill>
                <a:latin typeface="Calibri"/>
                <a:ea typeface="Calibri"/>
                <a:cs typeface="Calibri"/>
                <a:sym typeface="Calibri"/>
              </a:defRPr>
            </a:lvl3pPr>
            <a:lvl4pPr indent="0" lvl="3" marL="0" marR="0" rtl="0" algn="r">
              <a:spcBef>
                <a:spcPts val="0"/>
              </a:spcBef>
              <a:buNone/>
              <a:defRPr sz="900">
                <a:solidFill>
                  <a:srgbClr val="888888"/>
                </a:solidFill>
                <a:latin typeface="Calibri"/>
                <a:ea typeface="Calibri"/>
                <a:cs typeface="Calibri"/>
                <a:sym typeface="Calibri"/>
              </a:defRPr>
            </a:lvl4pPr>
            <a:lvl5pPr indent="0" lvl="4" marL="0" marR="0" rtl="0" algn="r">
              <a:spcBef>
                <a:spcPts val="0"/>
              </a:spcBef>
              <a:buNone/>
              <a:defRPr sz="900">
                <a:solidFill>
                  <a:srgbClr val="888888"/>
                </a:solidFill>
                <a:latin typeface="Calibri"/>
                <a:ea typeface="Calibri"/>
                <a:cs typeface="Calibri"/>
                <a:sym typeface="Calibri"/>
              </a:defRPr>
            </a:lvl5pPr>
            <a:lvl6pPr indent="0" lvl="5" marL="0" marR="0" rtl="0" algn="r">
              <a:spcBef>
                <a:spcPts val="0"/>
              </a:spcBef>
              <a:buNone/>
              <a:defRPr sz="900">
                <a:solidFill>
                  <a:srgbClr val="888888"/>
                </a:solidFill>
                <a:latin typeface="Calibri"/>
                <a:ea typeface="Calibri"/>
                <a:cs typeface="Calibri"/>
                <a:sym typeface="Calibri"/>
              </a:defRPr>
            </a:lvl6pPr>
            <a:lvl7pPr indent="0" lvl="6" marL="0" marR="0" rtl="0" algn="r">
              <a:spcBef>
                <a:spcPts val="0"/>
              </a:spcBef>
              <a:buNone/>
              <a:defRPr sz="900">
                <a:solidFill>
                  <a:srgbClr val="888888"/>
                </a:solidFill>
                <a:latin typeface="Calibri"/>
                <a:ea typeface="Calibri"/>
                <a:cs typeface="Calibri"/>
                <a:sym typeface="Calibri"/>
              </a:defRPr>
            </a:lvl7pPr>
            <a:lvl8pPr indent="0" lvl="7" marL="0" marR="0" rtl="0" algn="r">
              <a:spcBef>
                <a:spcPts val="0"/>
              </a:spcBef>
              <a:buNone/>
              <a:defRPr sz="900">
                <a:solidFill>
                  <a:srgbClr val="888888"/>
                </a:solidFill>
                <a:latin typeface="Calibri"/>
                <a:ea typeface="Calibri"/>
                <a:cs typeface="Calibri"/>
                <a:sym typeface="Calibri"/>
              </a:defRPr>
            </a:lvl8pPr>
            <a:lvl9pPr indent="0" lvl="8" marL="0" marR="0" rtl="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3117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8324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555600"/>
            <a:ext cx="2808000" cy="7557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311700" y="1389600"/>
            <a:ext cx="2808000" cy="31794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450150"/>
            <a:ext cx="6367800" cy="4090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65500" y="1233175"/>
            <a:ext cx="4045200" cy="14823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65500" y="2803075"/>
            <a:ext cx="4045200" cy="1235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939500" y="724075"/>
            <a:ext cx="3837000" cy="3695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4230575"/>
            <a:ext cx="5998800" cy="6051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theme" Target="../theme/theme2.xml"/><Relationship Id="rId12" Type="http://schemas.openxmlformats.org/officeDocument/2006/relationships/slideLayout" Target="../slideLayouts/slideLayout12.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 Id="rId3" Type="http://schemas.openxmlformats.org/officeDocument/2006/relationships/image" Target="../media/image2.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 Id="rId3" Type="http://schemas.openxmlformats.org/officeDocument/2006/relationships/image" Target="../media/image1.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9" name="Shape 59"/>
        <p:cNvGrpSpPr/>
        <p:nvPr/>
      </p:nvGrpSpPr>
      <p:grpSpPr>
        <a:xfrm>
          <a:off x="0" y="0"/>
          <a:ext cx="0" cy="0"/>
          <a:chOff x="0" y="0"/>
          <a:chExt cx="0" cy="0"/>
        </a:xfrm>
      </p:grpSpPr>
      <p:sp>
        <p:nvSpPr>
          <p:cNvPr id="60" name="Google Shape;60;p14"/>
          <p:cNvSpPr txBox="1"/>
          <p:nvPr>
            <p:ph type="ctrTitle"/>
          </p:nvPr>
        </p:nvSpPr>
        <p:spPr>
          <a:xfrm>
            <a:off x="311700" y="957750"/>
            <a:ext cx="8520600" cy="3228000"/>
          </a:xfrm>
          <a:prstGeom prst="rect">
            <a:avLst/>
          </a:prstGeom>
        </p:spPr>
        <p:txBody>
          <a:bodyPr anchorCtr="0" anchor="b" bIns="91425" lIns="91425" spcFirstLastPara="1" rIns="91425" wrap="square" tIns="91425">
            <a:normAutofit fontScale="90000"/>
          </a:bodyPr>
          <a:lstStyle/>
          <a:p>
            <a:pPr indent="0" lvl="0" marL="0" rtl="0" algn="ctr">
              <a:spcBef>
                <a:spcPts val="0"/>
              </a:spcBef>
              <a:spcAft>
                <a:spcPts val="0"/>
              </a:spcAft>
              <a:buNone/>
            </a:pPr>
            <a:r>
              <a:rPr b="1" lang="en">
                <a:latin typeface="Halant"/>
                <a:ea typeface="Halant"/>
                <a:cs typeface="Halant"/>
                <a:sym typeface="Halant"/>
              </a:rPr>
              <a:t>The Cold War’s First Battlegrounds</a:t>
            </a:r>
            <a:endParaRPr b="1">
              <a:latin typeface="Halant"/>
              <a:ea typeface="Halant"/>
              <a:cs typeface="Halant"/>
              <a:sym typeface="Halant"/>
            </a:endParaRPr>
          </a:p>
          <a:p>
            <a:pPr indent="0" lvl="0" marL="0" rtl="0" algn="ctr">
              <a:spcBef>
                <a:spcPts val="0"/>
              </a:spcBef>
              <a:spcAft>
                <a:spcPts val="0"/>
              </a:spcAft>
              <a:buNone/>
            </a:pPr>
            <a:r>
              <a:rPr b="1" lang="en">
                <a:latin typeface="Halant"/>
                <a:ea typeface="Halant"/>
                <a:cs typeface="Halant"/>
                <a:sym typeface="Halant"/>
              </a:rPr>
              <a:t>Gallery Walk</a:t>
            </a:r>
            <a:endParaRPr b="1">
              <a:latin typeface="Halant"/>
              <a:ea typeface="Halant"/>
              <a:cs typeface="Halant"/>
              <a:sym typeface="Halant"/>
            </a:endParaRPr>
          </a:p>
          <a:p>
            <a:pPr indent="0" lvl="0" marL="0" rtl="0" algn="ctr">
              <a:spcBef>
                <a:spcPts val="0"/>
              </a:spcBef>
              <a:spcAft>
                <a:spcPts val="0"/>
              </a:spcAft>
              <a:buNone/>
            </a:pPr>
            <a:r>
              <a:rPr b="1" lang="en">
                <a:latin typeface="Halant"/>
                <a:ea typeface="Halant"/>
                <a:cs typeface="Halant"/>
                <a:sym typeface="Halant"/>
              </a:rPr>
              <a:t>(Asia)</a:t>
            </a:r>
            <a:endParaRPr b="1">
              <a:latin typeface="Halant"/>
              <a:ea typeface="Halant"/>
              <a:cs typeface="Halant"/>
              <a:sym typeface="Halant"/>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4" name="Shape 64"/>
        <p:cNvGrpSpPr/>
        <p:nvPr/>
      </p:nvGrpSpPr>
      <p:grpSpPr>
        <a:xfrm>
          <a:off x="0" y="0"/>
          <a:ext cx="0" cy="0"/>
          <a:chOff x="0" y="0"/>
          <a:chExt cx="0" cy="0"/>
        </a:xfrm>
      </p:grpSpPr>
      <p:sp>
        <p:nvSpPr>
          <p:cNvPr id="65" name="Google Shape;65;p15"/>
          <p:cNvSpPr txBox="1"/>
          <p:nvPr/>
        </p:nvSpPr>
        <p:spPr>
          <a:xfrm>
            <a:off x="152400" y="128675"/>
            <a:ext cx="3102300" cy="44319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3000">
                <a:solidFill>
                  <a:schemeClr val="dk1"/>
                </a:solidFill>
                <a:latin typeface="Halant"/>
                <a:ea typeface="Halant"/>
                <a:cs typeface="Halant"/>
                <a:sym typeface="Halant"/>
              </a:rPr>
              <a:t>Source 1</a:t>
            </a:r>
            <a:endParaRPr b="1" sz="3000">
              <a:solidFill>
                <a:schemeClr val="dk1"/>
              </a:solidFill>
              <a:latin typeface="Halant"/>
              <a:ea typeface="Halant"/>
              <a:cs typeface="Halant"/>
              <a:sym typeface="Halant"/>
            </a:endParaRPr>
          </a:p>
          <a:p>
            <a:pPr indent="0" lvl="0" marL="0" rtl="0" algn="l">
              <a:spcBef>
                <a:spcPts val="0"/>
              </a:spcBef>
              <a:spcAft>
                <a:spcPts val="0"/>
              </a:spcAft>
              <a:buNone/>
            </a:pPr>
            <a:r>
              <a:t/>
            </a:r>
            <a:endParaRPr b="1" sz="15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Date: </a:t>
            </a:r>
            <a:r>
              <a:rPr lang="en" sz="1200">
                <a:solidFill>
                  <a:schemeClr val="dk1"/>
                </a:solidFill>
                <a:latin typeface="Inter"/>
                <a:ea typeface="Inter"/>
                <a:cs typeface="Inter"/>
                <a:sym typeface="Inter"/>
              </a:rPr>
              <a:t>2006</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Source: </a:t>
            </a:r>
            <a:r>
              <a:rPr i="1" lang="en" sz="1200">
                <a:solidFill>
                  <a:schemeClr val="dk1"/>
                </a:solidFill>
                <a:latin typeface="Inter"/>
                <a:ea typeface="Inter"/>
                <a:cs typeface="Inter"/>
                <a:sym typeface="Inter"/>
              </a:rPr>
              <a:t>The Cold War: A New History</a:t>
            </a:r>
            <a:endParaRPr i="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Author: </a:t>
            </a:r>
            <a:r>
              <a:rPr lang="en" sz="1200">
                <a:solidFill>
                  <a:schemeClr val="dk1"/>
                </a:solidFill>
                <a:highlight>
                  <a:srgbClr val="FFFFFF"/>
                </a:highlight>
                <a:latin typeface="Inter"/>
                <a:ea typeface="Inter"/>
                <a:cs typeface="Inter"/>
                <a:sym typeface="Inter"/>
              </a:rPr>
              <a:t>John Lewis Gaddis</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chemeClr val="dk1"/>
              </a:solidFill>
              <a:latin typeface="Inter"/>
              <a:ea typeface="Inter"/>
              <a:cs typeface="Inter"/>
              <a:sym typeface="Inter"/>
            </a:endParaRPr>
          </a:p>
          <a:p>
            <a:pPr indent="0" lvl="0" marL="0" rtl="0" algn="l">
              <a:spcBef>
                <a:spcPts val="0"/>
              </a:spcBef>
              <a:spcAft>
                <a:spcPts val="0"/>
              </a:spcAft>
              <a:buNone/>
            </a:pPr>
            <a:r>
              <a:rPr b="1" lang="en" sz="1200">
                <a:solidFill>
                  <a:schemeClr val="dk1"/>
                </a:solidFill>
                <a:latin typeface="Inter"/>
                <a:ea typeface="Inter"/>
                <a:cs typeface="Inter"/>
                <a:sym typeface="Inter"/>
              </a:rPr>
              <a:t>Description: </a:t>
            </a:r>
            <a:r>
              <a:rPr lang="en" sz="1200">
                <a:solidFill>
                  <a:schemeClr val="dk1"/>
                </a:solidFill>
                <a:latin typeface="Inter"/>
                <a:ea typeface="Inter"/>
                <a:cs typeface="Inter"/>
                <a:sym typeface="Inter"/>
              </a:rPr>
              <a:t>The Soviet Union interpreted the U.S. dropping the atomic bomb as a display of power meant to intimidate them and gain leverage in postwar negotiations.</a:t>
            </a:r>
            <a:endParaRPr b="1" sz="1200">
              <a:solidFill>
                <a:schemeClr val="dk1"/>
              </a:solidFill>
              <a:latin typeface="Inter"/>
              <a:ea typeface="Inter"/>
              <a:cs typeface="Inter"/>
              <a:sym typeface="Inter"/>
            </a:endParaRPr>
          </a:p>
        </p:txBody>
      </p:sp>
      <p:sp>
        <p:nvSpPr>
          <p:cNvPr id="66" name="Google Shape;66;p15"/>
          <p:cNvSpPr txBox="1"/>
          <p:nvPr/>
        </p:nvSpPr>
        <p:spPr>
          <a:xfrm>
            <a:off x="4152500" y="363575"/>
            <a:ext cx="4702200" cy="4063800"/>
          </a:xfrm>
          <a:prstGeom prst="rect">
            <a:avLst/>
          </a:prstGeom>
          <a:noFill/>
          <a:ln cap="flat" cmpd="sng" w="19050">
            <a:solidFill>
              <a:schemeClr val="dk1"/>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lang="en" sz="1600">
                <a:solidFill>
                  <a:schemeClr val="dk1"/>
                </a:solidFill>
                <a:latin typeface="Halant"/>
                <a:ea typeface="Halant"/>
                <a:cs typeface="Halant"/>
                <a:sym typeface="Halant"/>
              </a:rPr>
              <a:t>“... the bomb itself was intensifying Soviet-American distrust. The Americans and the British had </a:t>
            </a:r>
            <a:r>
              <a:rPr lang="en" sz="1600">
                <a:solidFill>
                  <a:schemeClr val="dk1"/>
                </a:solidFill>
                <a:latin typeface="Halant"/>
                <a:ea typeface="Halant"/>
                <a:cs typeface="Halant"/>
                <a:sym typeface="Halant"/>
              </a:rPr>
              <a:t>secretly</a:t>
            </a:r>
            <a:r>
              <a:rPr lang="en" sz="1600">
                <a:solidFill>
                  <a:schemeClr val="dk1"/>
                </a:solidFill>
                <a:latin typeface="Halant"/>
                <a:ea typeface="Halant"/>
                <a:cs typeface="Halant"/>
                <a:sym typeface="Halant"/>
              </a:rPr>
              <a:t> developed the weapon for use against Germany, but the Nazis surrendered before it was ready. The Manhattan Project had not be secret enough, though, to keep Soviet intelligence from discovering a lot about it </a:t>
            </a:r>
            <a:r>
              <a:rPr lang="en" sz="1600">
                <a:solidFill>
                  <a:schemeClr val="dk1"/>
                </a:solidFill>
                <a:latin typeface="Halant"/>
                <a:ea typeface="Halant"/>
                <a:cs typeface="Halant"/>
                <a:sym typeface="Halant"/>
              </a:rPr>
              <a:t>through</a:t>
            </a:r>
            <a:r>
              <a:rPr lang="en" sz="1600">
                <a:solidFill>
                  <a:schemeClr val="dk1"/>
                </a:solidFill>
                <a:latin typeface="Halant"/>
                <a:ea typeface="Halant"/>
                <a:cs typeface="Halant"/>
                <a:sym typeface="Halant"/>
              </a:rPr>
              <a:t> espionage…</a:t>
            </a:r>
            <a:endParaRPr sz="1600">
              <a:solidFill>
                <a:schemeClr val="dk1"/>
              </a:solidFill>
              <a:latin typeface="Halant"/>
              <a:ea typeface="Halant"/>
              <a:cs typeface="Halant"/>
              <a:sym typeface="Halant"/>
            </a:endParaRPr>
          </a:p>
          <a:p>
            <a:pPr indent="0" lvl="0" marL="0" rtl="0" algn="l">
              <a:spcBef>
                <a:spcPts val="0"/>
              </a:spcBef>
              <a:spcAft>
                <a:spcPts val="0"/>
              </a:spcAft>
              <a:buNone/>
            </a:pPr>
            <a:r>
              <a:t/>
            </a:r>
            <a:endParaRPr sz="1600">
              <a:solidFill>
                <a:schemeClr val="dk1"/>
              </a:solidFill>
              <a:latin typeface="Halant"/>
              <a:ea typeface="Halant"/>
              <a:cs typeface="Halant"/>
              <a:sym typeface="Halant"/>
            </a:endParaRPr>
          </a:p>
          <a:p>
            <a:pPr indent="0" lvl="0" marL="0" rtl="0" algn="l">
              <a:spcBef>
                <a:spcPts val="0"/>
              </a:spcBef>
              <a:spcAft>
                <a:spcPts val="0"/>
              </a:spcAft>
              <a:buNone/>
            </a:pPr>
            <a:r>
              <a:rPr lang="en" sz="1600">
                <a:solidFill>
                  <a:schemeClr val="dk1"/>
                </a:solidFill>
                <a:latin typeface="Halant"/>
                <a:ea typeface="Halant"/>
                <a:cs typeface="Halant"/>
                <a:sym typeface="Halant"/>
              </a:rPr>
              <a:t>… Stalin reacted strongly when the United States went ahead and used the weapon against the Japanese… ‘War is barbaric, but using the A-bomb is a superbarbarity,’ Stalin complained after learning how Hiroshima had been destroyed… ‘Hiroshima has shaken the whole world,’ Stalin told his scientists, in authorizing a crash Soviet program to catch up. ‘The balance has been destroyed… That cannot be.’”</a:t>
            </a:r>
            <a:endParaRPr sz="1600">
              <a:solidFill>
                <a:schemeClr val="dk1"/>
              </a:solidFill>
              <a:latin typeface="Halant"/>
              <a:ea typeface="Halant"/>
              <a:cs typeface="Halant"/>
              <a:sym typeface="Halant"/>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0" name="Shape 70"/>
        <p:cNvGrpSpPr/>
        <p:nvPr/>
      </p:nvGrpSpPr>
      <p:grpSpPr>
        <a:xfrm>
          <a:off x="0" y="0"/>
          <a:ext cx="0" cy="0"/>
          <a:chOff x="0" y="0"/>
          <a:chExt cx="0" cy="0"/>
        </a:xfrm>
      </p:grpSpPr>
      <p:sp>
        <p:nvSpPr>
          <p:cNvPr id="71" name="Google Shape;71;p16"/>
          <p:cNvSpPr txBox="1"/>
          <p:nvPr/>
        </p:nvSpPr>
        <p:spPr>
          <a:xfrm>
            <a:off x="152400" y="128675"/>
            <a:ext cx="2367000" cy="44319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3000">
                <a:solidFill>
                  <a:schemeClr val="dk1"/>
                </a:solidFill>
                <a:latin typeface="Halant"/>
                <a:ea typeface="Halant"/>
                <a:cs typeface="Halant"/>
                <a:sym typeface="Halant"/>
              </a:rPr>
              <a:t>Source 2</a:t>
            </a:r>
            <a:endParaRPr b="1" sz="3000">
              <a:solidFill>
                <a:schemeClr val="dk1"/>
              </a:solidFill>
              <a:latin typeface="Halant"/>
              <a:ea typeface="Halant"/>
              <a:cs typeface="Halant"/>
              <a:sym typeface="Halant"/>
            </a:endParaRPr>
          </a:p>
          <a:p>
            <a:pPr indent="0" lvl="0" marL="0" rtl="0" algn="l">
              <a:spcBef>
                <a:spcPts val="0"/>
              </a:spcBef>
              <a:spcAft>
                <a:spcPts val="0"/>
              </a:spcAft>
              <a:buNone/>
            </a:pPr>
            <a:r>
              <a:t/>
            </a:r>
            <a:endParaRPr b="1" sz="15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Date: </a:t>
            </a:r>
            <a:r>
              <a:rPr lang="en" sz="1200">
                <a:solidFill>
                  <a:schemeClr val="dk1"/>
                </a:solidFill>
                <a:latin typeface="Inter"/>
                <a:ea typeface="Inter"/>
                <a:cs typeface="Inter"/>
                <a:sym typeface="Inter"/>
              </a:rPr>
              <a:t>September 29, 1949</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Source: </a:t>
            </a:r>
            <a:r>
              <a:rPr lang="en" sz="1200">
                <a:solidFill>
                  <a:schemeClr val="dk1"/>
                </a:solidFill>
                <a:latin typeface="Inter"/>
                <a:ea typeface="Inter"/>
                <a:cs typeface="Inter"/>
                <a:sym typeface="Inter"/>
              </a:rPr>
              <a:t>“Prediction of the Location of the First USSR Atomic Bomb Test”</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Author: </a:t>
            </a:r>
            <a:r>
              <a:rPr lang="en" sz="1200">
                <a:solidFill>
                  <a:schemeClr val="dk1"/>
                </a:solidFill>
                <a:highlight>
                  <a:srgbClr val="FFFFFF"/>
                </a:highlight>
                <a:latin typeface="Inter"/>
                <a:ea typeface="Inter"/>
                <a:cs typeface="Inter"/>
                <a:sym typeface="Inter"/>
              </a:rPr>
              <a:t>United States Weather Bureau (Public Domain)</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chemeClr val="dk1"/>
              </a:solidFill>
              <a:latin typeface="Inter"/>
              <a:ea typeface="Inter"/>
              <a:cs typeface="Inter"/>
              <a:sym typeface="Inter"/>
            </a:endParaRPr>
          </a:p>
          <a:p>
            <a:pPr indent="0" lvl="0" marL="0" rtl="0" algn="l">
              <a:spcBef>
                <a:spcPts val="0"/>
              </a:spcBef>
              <a:spcAft>
                <a:spcPts val="0"/>
              </a:spcAft>
              <a:buNone/>
            </a:pPr>
            <a:r>
              <a:rPr b="1" lang="en" sz="1200">
                <a:solidFill>
                  <a:schemeClr val="dk1"/>
                </a:solidFill>
                <a:latin typeface="Inter"/>
                <a:ea typeface="Inter"/>
                <a:cs typeface="Inter"/>
                <a:sym typeface="Inter"/>
              </a:rPr>
              <a:t>Description: </a:t>
            </a:r>
            <a:r>
              <a:rPr lang="en" sz="1200">
                <a:solidFill>
                  <a:schemeClr val="dk1"/>
                </a:solidFill>
                <a:latin typeface="Inter"/>
                <a:ea typeface="Inter"/>
                <a:cs typeface="Inter"/>
                <a:sym typeface="Inter"/>
              </a:rPr>
              <a:t>In 1949, the Soviet Union successfully tested its first atomic bomb, ending the United States' monopoly on nuclear weapons. This surprise development shocked the West and intensified Cold War tensions. It marked the beginning of the nuclear arms race between the two superpowers.</a:t>
            </a:r>
            <a:endParaRPr sz="1200">
              <a:solidFill>
                <a:srgbClr val="242424"/>
              </a:solidFill>
              <a:highlight>
                <a:srgbClr val="FFFFFF"/>
              </a:highlight>
              <a:latin typeface="Inter"/>
              <a:ea typeface="Inter"/>
              <a:cs typeface="Inter"/>
              <a:sym typeface="Inter"/>
            </a:endParaRPr>
          </a:p>
          <a:p>
            <a:pPr indent="0" lvl="0" marL="0" rtl="0" algn="l">
              <a:spcBef>
                <a:spcPts val="0"/>
              </a:spcBef>
              <a:spcAft>
                <a:spcPts val="0"/>
              </a:spcAft>
              <a:buNone/>
            </a:pPr>
            <a:r>
              <a:t/>
            </a:r>
            <a:endParaRPr b="1" sz="1200">
              <a:solidFill>
                <a:schemeClr val="dk1"/>
              </a:solidFill>
              <a:latin typeface="Inter"/>
              <a:ea typeface="Inter"/>
              <a:cs typeface="Inter"/>
              <a:sym typeface="Inter"/>
            </a:endParaRPr>
          </a:p>
        </p:txBody>
      </p:sp>
      <p:pic>
        <p:nvPicPr>
          <p:cNvPr id="72" name="Google Shape;72;p16"/>
          <p:cNvPicPr preferRelativeResize="0"/>
          <p:nvPr/>
        </p:nvPicPr>
        <p:blipFill>
          <a:blip r:embed="rId3">
            <a:alphaModFix/>
          </a:blip>
          <a:stretch>
            <a:fillRect/>
          </a:stretch>
        </p:blipFill>
        <p:spPr>
          <a:xfrm>
            <a:off x="2671800" y="152400"/>
            <a:ext cx="6281162" cy="4838701"/>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6" name="Shape 76"/>
        <p:cNvGrpSpPr/>
        <p:nvPr/>
      </p:nvGrpSpPr>
      <p:grpSpPr>
        <a:xfrm>
          <a:off x="0" y="0"/>
          <a:ext cx="0" cy="0"/>
          <a:chOff x="0" y="0"/>
          <a:chExt cx="0" cy="0"/>
        </a:xfrm>
      </p:grpSpPr>
      <p:sp>
        <p:nvSpPr>
          <p:cNvPr id="77" name="Google Shape;77;p17"/>
          <p:cNvSpPr txBox="1"/>
          <p:nvPr/>
        </p:nvSpPr>
        <p:spPr>
          <a:xfrm>
            <a:off x="152400" y="128675"/>
            <a:ext cx="3102300" cy="44319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3000">
                <a:solidFill>
                  <a:schemeClr val="dk1"/>
                </a:solidFill>
                <a:latin typeface="Halant"/>
                <a:ea typeface="Halant"/>
                <a:cs typeface="Halant"/>
                <a:sym typeface="Halant"/>
              </a:rPr>
              <a:t>Source 3</a:t>
            </a:r>
            <a:endParaRPr b="1" sz="3000">
              <a:solidFill>
                <a:schemeClr val="dk1"/>
              </a:solidFill>
              <a:latin typeface="Halant"/>
              <a:ea typeface="Halant"/>
              <a:cs typeface="Halant"/>
              <a:sym typeface="Halant"/>
            </a:endParaRPr>
          </a:p>
          <a:p>
            <a:pPr indent="0" lvl="0" marL="0" rtl="0" algn="l">
              <a:spcBef>
                <a:spcPts val="0"/>
              </a:spcBef>
              <a:spcAft>
                <a:spcPts val="0"/>
              </a:spcAft>
              <a:buNone/>
            </a:pPr>
            <a:r>
              <a:t/>
            </a:r>
            <a:endParaRPr b="1" sz="15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Date: </a:t>
            </a:r>
            <a:r>
              <a:rPr lang="en" sz="1200">
                <a:solidFill>
                  <a:schemeClr val="dk1"/>
                </a:solidFill>
                <a:latin typeface="Inter"/>
                <a:ea typeface="Inter"/>
                <a:cs typeface="Inter"/>
                <a:sym typeface="Inter"/>
              </a:rPr>
              <a:t>November 28, 2015</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Source: “</a:t>
            </a:r>
            <a:r>
              <a:rPr lang="en" sz="1200">
                <a:solidFill>
                  <a:schemeClr val="dk1"/>
                </a:solidFill>
                <a:latin typeface="Inter"/>
                <a:ea typeface="Inter"/>
                <a:cs typeface="Inter"/>
                <a:sym typeface="Inter"/>
              </a:rPr>
              <a:t>The Long March in China, 1934-1935”</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Author: </a:t>
            </a:r>
            <a:r>
              <a:rPr lang="en" sz="1200">
                <a:solidFill>
                  <a:schemeClr val="dk1"/>
                </a:solidFill>
                <a:highlight>
                  <a:srgbClr val="FFFFFF"/>
                </a:highlight>
                <a:latin typeface="Inter"/>
                <a:ea typeface="Inter"/>
                <a:cs typeface="Inter"/>
                <a:sym typeface="Inter"/>
              </a:rPr>
              <a:t>Guimard CC BY SA-3.0</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chemeClr val="dk1"/>
              </a:solidFill>
              <a:latin typeface="Inter"/>
              <a:ea typeface="Inter"/>
              <a:cs typeface="Inter"/>
              <a:sym typeface="Inter"/>
            </a:endParaRPr>
          </a:p>
          <a:p>
            <a:pPr indent="0" lvl="0" marL="0" rtl="0" algn="l">
              <a:spcBef>
                <a:spcPts val="0"/>
              </a:spcBef>
              <a:spcAft>
                <a:spcPts val="0"/>
              </a:spcAft>
              <a:buNone/>
            </a:pPr>
            <a:r>
              <a:rPr b="1" lang="en" sz="1200">
                <a:solidFill>
                  <a:schemeClr val="dk1"/>
                </a:solidFill>
                <a:latin typeface="Inter"/>
                <a:ea typeface="Inter"/>
                <a:cs typeface="Inter"/>
                <a:sym typeface="Inter"/>
              </a:rPr>
              <a:t>Description: </a:t>
            </a:r>
            <a:r>
              <a:rPr lang="en" sz="1200">
                <a:solidFill>
                  <a:schemeClr val="dk1"/>
                </a:solidFill>
                <a:latin typeface="Inter"/>
                <a:ea typeface="Inter"/>
                <a:cs typeface="Inter"/>
                <a:sym typeface="Inter"/>
              </a:rPr>
              <a:t>The Long March (1934–1935) was a strategic retreat by Chinese Communist forces to escape encirclement by the Nationalist army. Over the course of a year, they traveled more than 6,000 miles through harsh terrain, suffering heavy losses. Despite the hardship, the Long March helped solidify Mao Zedong’s leadership and became a powerful symbol of Communist resilience and commitment, ultimately strengthening the movement’s support among China’s rural population.</a:t>
            </a:r>
            <a:endParaRPr b="1" sz="1200">
              <a:solidFill>
                <a:schemeClr val="dk1"/>
              </a:solidFill>
              <a:latin typeface="Inter"/>
              <a:ea typeface="Inter"/>
              <a:cs typeface="Inter"/>
              <a:sym typeface="Inter"/>
            </a:endParaRPr>
          </a:p>
        </p:txBody>
      </p:sp>
      <p:pic>
        <p:nvPicPr>
          <p:cNvPr id="78" name="Google Shape;78;p17"/>
          <p:cNvPicPr preferRelativeResize="0"/>
          <p:nvPr/>
        </p:nvPicPr>
        <p:blipFill>
          <a:blip r:embed="rId3">
            <a:alphaModFix/>
          </a:blip>
          <a:stretch>
            <a:fillRect/>
          </a:stretch>
        </p:blipFill>
        <p:spPr>
          <a:xfrm>
            <a:off x="3407100" y="152400"/>
            <a:ext cx="5584499" cy="4277489"/>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2" name="Shape 82"/>
        <p:cNvGrpSpPr/>
        <p:nvPr/>
      </p:nvGrpSpPr>
      <p:grpSpPr>
        <a:xfrm>
          <a:off x="0" y="0"/>
          <a:ext cx="0" cy="0"/>
          <a:chOff x="0" y="0"/>
          <a:chExt cx="0" cy="0"/>
        </a:xfrm>
      </p:grpSpPr>
      <p:sp>
        <p:nvSpPr>
          <p:cNvPr id="83" name="Google Shape;83;p18"/>
          <p:cNvSpPr txBox="1"/>
          <p:nvPr/>
        </p:nvSpPr>
        <p:spPr>
          <a:xfrm>
            <a:off x="152400" y="128675"/>
            <a:ext cx="3492300" cy="44319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3000">
                <a:solidFill>
                  <a:schemeClr val="dk1"/>
                </a:solidFill>
                <a:latin typeface="Halant"/>
                <a:ea typeface="Halant"/>
                <a:cs typeface="Halant"/>
                <a:sym typeface="Halant"/>
              </a:rPr>
              <a:t>Source 4</a:t>
            </a:r>
            <a:endParaRPr b="1" sz="3000">
              <a:solidFill>
                <a:schemeClr val="dk1"/>
              </a:solidFill>
              <a:latin typeface="Halant"/>
              <a:ea typeface="Halant"/>
              <a:cs typeface="Halant"/>
              <a:sym typeface="Halant"/>
            </a:endParaRPr>
          </a:p>
          <a:p>
            <a:pPr indent="0" lvl="0" marL="0" rtl="0" algn="l">
              <a:spcBef>
                <a:spcPts val="0"/>
              </a:spcBef>
              <a:spcAft>
                <a:spcPts val="0"/>
              </a:spcAft>
              <a:buNone/>
            </a:pPr>
            <a:r>
              <a:t/>
            </a:r>
            <a:endParaRPr b="1" sz="15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Date: </a:t>
            </a:r>
            <a:r>
              <a:rPr lang="en" sz="1200">
                <a:solidFill>
                  <a:schemeClr val="dk1"/>
                </a:solidFill>
                <a:latin typeface="Inter"/>
                <a:ea typeface="Inter"/>
                <a:cs typeface="Inter"/>
                <a:sym typeface="Inter"/>
              </a:rPr>
              <a:t>2001</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Source: </a:t>
            </a:r>
            <a:r>
              <a:rPr i="1" lang="en" sz="1200">
                <a:solidFill>
                  <a:schemeClr val="dk1"/>
                </a:solidFill>
                <a:latin typeface="Inter"/>
                <a:ea typeface="Inter"/>
                <a:cs typeface="Inter"/>
                <a:sym typeface="Inter"/>
              </a:rPr>
              <a:t>Mao’s China and the Cold War</a:t>
            </a:r>
            <a:endParaRPr i="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Author: </a:t>
            </a:r>
            <a:r>
              <a:rPr lang="en" sz="1200">
                <a:solidFill>
                  <a:schemeClr val="dk1"/>
                </a:solidFill>
                <a:highlight>
                  <a:srgbClr val="FFFFFF"/>
                </a:highlight>
                <a:latin typeface="Inter"/>
                <a:ea typeface="Inter"/>
                <a:cs typeface="Inter"/>
                <a:sym typeface="Inter"/>
              </a:rPr>
              <a:t>Chen Jian</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chemeClr val="dk1"/>
              </a:solidFill>
              <a:latin typeface="Inter"/>
              <a:ea typeface="Inter"/>
              <a:cs typeface="Inter"/>
              <a:sym typeface="Inter"/>
            </a:endParaRPr>
          </a:p>
          <a:p>
            <a:pPr indent="0" lvl="0" marL="0" rtl="0" algn="l">
              <a:spcBef>
                <a:spcPts val="0"/>
              </a:spcBef>
              <a:spcAft>
                <a:spcPts val="0"/>
              </a:spcAft>
              <a:buNone/>
            </a:pPr>
            <a:r>
              <a:rPr b="1" lang="en" sz="1200">
                <a:solidFill>
                  <a:schemeClr val="dk1"/>
                </a:solidFill>
                <a:latin typeface="Inter"/>
                <a:ea typeface="Inter"/>
                <a:cs typeface="Inter"/>
                <a:sym typeface="Inter"/>
              </a:rPr>
              <a:t>Description: </a:t>
            </a:r>
            <a:r>
              <a:rPr lang="en" sz="1200">
                <a:solidFill>
                  <a:schemeClr val="dk1"/>
                </a:solidFill>
                <a:latin typeface="Inter"/>
                <a:ea typeface="Inter"/>
                <a:cs typeface="Inter"/>
                <a:sym typeface="Inter"/>
              </a:rPr>
              <a:t>After World War II, the civil war between the Chinese Nationalists (led by Chiang Kai-shek) and the Communists (led by Mao Zedong) resumed. The Communists gained widespread support from peasants, used effective guerrilla tactics, and benefited from Nationalist corruption and low morale. By 1949, the Communists declared victory and established the People’s Republic of China.</a:t>
            </a:r>
            <a:endParaRPr sz="1200">
              <a:solidFill>
                <a:schemeClr val="dk1"/>
              </a:solidFill>
              <a:highlight>
                <a:srgbClr val="FFFFFF"/>
              </a:highlight>
              <a:latin typeface="Inter"/>
              <a:ea typeface="Inter"/>
              <a:cs typeface="Inter"/>
              <a:sym typeface="Inter"/>
            </a:endParaRPr>
          </a:p>
          <a:p>
            <a:pPr indent="0" lvl="0" marL="0" rtl="0" algn="l">
              <a:spcBef>
                <a:spcPts val="0"/>
              </a:spcBef>
              <a:spcAft>
                <a:spcPts val="0"/>
              </a:spcAft>
              <a:buNone/>
            </a:pPr>
            <a:r>
              <a:t/>
            </a:r>
            <a:endParaRPr b="1" sz="1200">
              <a:solidFill>
                <a:schemeClr val="dk1"/>
              </a:solidFill>
              <a:latin typeface="Inter"/>
              <a:ea typeface="Inter"/>
              <a:cs typeface="Inter"/>
              <a:sym typeface="Inter"/>
            </a:endParaRPr>
          </a:p>
        </p:txBody>
      </p:sp>
      <p:sp>
        <p:nvSpPr>
          <p:cNvPr id="84" name="Google Shape;84;p18"/>
          <p:cNvSpPr txBox="1"/>
          <p:nvPr/>
        </p:nvSpPr>
        <p:spPr>
          <a:xfrm>
            <a:off x="4193975" y="181050"/>
            <a:ext cx="4702200" cy="4629000"/>
          </a:xfrm>
          <a:prstGeom prst="rect">
            <a:avLst/>
          </a:prstGeom>
          <a:noFill/>
          <a:ln cap="flat" cmpd="sng" w="19050">
            <a:solidFill>
              <a:schemeClr val="dk1"/>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lang="en">
                <a:solidFill>
                  <a:schemeClr val="dk1"/>
                </a:solidFill>
                <a:latin typeface="Halant"/>
                <a:ea typeface="Halant"/>
                <a:cs typeface="Halant"/>
                <a:sym typeface="Halant"/>
              </a:rPr>
              <a:t>“China’s ‘War of Resistance against Japan’ ended in August 1945 when Japan surrendered unconditionally to the Allies. Peace, however, did not come to China’s war-torn land. Almost immediately after Japan’s defeat, in the context of the emerging global confrontation between the United States and the Soviet Union, the long-accumulated tensions between the Chinese Communist Party (CCP) and the Nationalist Party, or Guomindang (GMD), intensified, bringing the country to the verge of another civil war. From late 1945 to early 1946, the Communists and Nationalists, with the mediation and intervention of the United States and the Soviet Union, conducted a series of negotiations on different levels to solve the problems </a:t>
            </a:r>
            <a:r>
              <a:rPr lang="en">
                <a:solidFill>
                  <a:schemeClr val="dk1"/>
                </a:solidFill>
                <a:latin typeface="Halant"/>
                <a:ea typeface="Halant"/>
                <a:cs typeface="Halant"/>
                <a:sym typeface="Halant"/>
              </a:rPr>
              <a:t>between</a:t>
            </a:r>
            <a:r>
              <a:rPr lang="en">
                <a:solidFill>
                  <a:schemeClr val="dk1"/>
                </a:solidFill>
                <a:latin typeface="Halant"/>
                <a:ea typeface="Halant"/>
                <a:cs typeface="Halant"/>
                <a:sym typeface="Halant"/>
              </a:rPr>
              <a:t> them, but they failed to reach an overall agreement that would allow peace to prevail. By mid-1946, a nationwide civil war finally erupted, which resulted in the victory of the Chinese Communist revolution in 1949. From an international perspective, the CCP-GMD confrontation intensified the conflict between the two superpowers, thus contributing to the escalation and, eventually, crystallization of the Cold War in East Asia.”</a:t>
            </a:r>
            <a:endParaRPr>
              <a:solidFill>
                <a:schemeClr val="dk1"/>
              </a:solidFill>
              <a:latin typeface="Halant"/>
              <a:ea typeface="Halant"/>
              <a:cs typeface="Halant"/>
              <a:sym typeface="Halant"/>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8" name="Shape 88"/>
        <p:cNvGrpSpPr/>
        <p:nvPr/>
      </p:nvGrpSpPr>
      <p:grpSpPr>
        <a:xfrm>
          <a:off x="0" y="0"/>
          <a:ext cx="0" cy="0"/>
          <a:chOff x="0" y="0"/>
          <a:chExt cx="0" cy="0"/>
        </a:xfrm>
      </p:grpSpPr>
      <p:sp>
        <p:nvSpPr>
          <p:cNvPr id="89" name="Google Shape;89;p19"/>
          <p:cNvSpPr txBox="1"/>
          <p:nvPr/>
        </p:nvSpPr>
        <p:spPr>
          <a:xfrm>
            <a:off x="152400" y="181050"/>
            <a:ext cx="3721500" cy="46290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3000">
                <a:solidFill>
                  <a:schemeClr val="dk1"/>
                </a:solidFill>
                <a:latin typeface="Halant"/>
                <a:ea typeface="Halant"/>
                <a:cs typeface="Halant"/>
                <a:sym typeface="Halant"/>
              </a:rPr>
              <a:t>Source 5</a:t>
            </a:r>
            <a:endParaRPr b="1" sz="3000">
              <a:solidFill>
                <a:schemeClr val="dk1"/>
              </a:solidFill>
              <a:latin typeface="Halant"/>
              <a:ea typeface="Halant"/>
              <a:cs typeface="Halant"/>
              <a:sym typeface="Halant"/>
            </a:endParaRPr>
          </a:p>
          <a:p>
            <a:pPr indent="0" lvl="0" marL="0" rtl="0" algn="l">
              <a:spcBef>
                <a:spcPts val="0"/>
              </a:spcBef>
              <a:spcAft>
                <a:spcPts val="0"/>
              </a:spcAft>
              <a:buNone/>
            </a:pPr>
            <a:r>
              <a:t/>
            </a:r>
            <a:endParaRPr b="1" sz="15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Date: </a:t>
            </a:r>
            <a:r>
              <a:rPr lang="en" sz="1200">
                <a:solidFill>
                  <a:schemeClr val="dk1"/>
                </a:solidFill>
                <a:latin typeface="Inter"/>
                <a:ea typeface="Inter"/>
                <a:cs typeface="Inter"/>
                <a:sym typeface="Inter"/>
              </a:rPr>
              <a:t>2016</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Source: </a:t>
            </a:r>
            <a:r>
              <a:rPr i="1" lang="en" sz="1200">
                <a:solidFill>
                  <a:schemeClr val="dk1"/>
                </a:solidFill>
                <a:latin typeface="Inter"/>
                <a:ea typeface="Inter"/>
                <a:cs typeface="Inter"/>
                <a:sym typeface="Inter"/>
              </a:rPr>
              <a:t>Accidental State: Chiang Kai-Shek, the United States, and the Making of Taiwan</a:t>
            </a:r>
            <a:endParaRPr i="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Author: </a:t>
            </a:r>
            <a:r>
              <a:rPr lang="en" sz="1200">
                <a:solidFill>
                  <a:schemeClr val="dk1"/>
                </a:solidFill>
                <a:latin typeface="Inter"/>
                <a:ea typeface="Inter"/>
                <a:cs typeface="Inter"/>
                <a:sym typeface="Inter"/>
              </a:rPr>
              <a:t>Hsiao-Ting Lin</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chemeClr val="dk1"/>
              </a:solidFill>
              <a:latin typeface="Inter"/>
              <a:ea typeface="Inter"/>
              <a:cs typeface="Inter"/>
              <a:sym typeface="Inter"/>
            </a:endParaRPr>
          </a:p>
          <a:p>
            <a:pPr indent="0" lvl="0" marL="0" rtl="0" algn="l">
              <a:spcBef>
                <a:spcPts val="0"/>
              </a:spcBef>
              <a:spcAft>
                <a:spcPts val="0"/>
              </a:spcAft>
              <a:buNone/>
            </a:pPr>
            <a:r>
              <a:rPr b="1" lang="en" sz="1200">
                <a:solidFill>
                  <a:schemeClr val="dk1"/>
                </a:solidFill>
                <a:latin typeface="Inter"/>
                <a:ea typeface="Inter"/>
                <a:cs typeface="Inter"/>
                <a:sym typeface="Inter"/>
              </a:rPr>
              <a:t>Description: </a:t>
            </a:r>
            <a:r>
              <a:rPr lang="en" sz="1200">
                <a:solidFill>
                  <a:schemeClr val="dk1"/>
                </a:solidFill>
                <a:latin typeface="Inter"/>
                <a:ea typeface="Inter"/>
                <a:cs typeface="Inter"/>
                <a:sym typeface="Inter"/>
              </a:rPr>
              <a:t>In 1949, after being defeated by Mao Zedong’s Communist forces in the Chinese Civil War, Chiang Kai-shek and the Nationalist government fled to the island of Taiwan. There, they established a separate government, continuing to claim legitimacy as the government of all China. The United States and its allies recognized Chiang’s government for years, deepening Cold War tensions between communist and non-communist nations in Asia.</a:t>
            </a:r>
            <a:endParaRPr sz="1200">
              <a:solidFill>
                <a:schemeClr val="dk1"/>
              </a:solidFill>
              <a:highlight>
                <a:srgbClr val="FFFFFF"/>
              </a:highlight>
              <a:latin typeface="Inter"/>
              <a:ea typeface="Inter"/>
              <a:cs typeface="Inter"/>
              <a:sym typeface="Inter"/>
            </a:endParaRPr>
          </a:p>
          <a:p>
            <a:pPr indent="0" lvl="0" marL="0" rtl="0" algn="l">
              <a:spcBef>
                <a:spcPts val="0"/>
              </a:spcBef>
              <a:spcAft>
                <a:spcPts val="0"/>
              </a:spcAft>
              <a:buNone/>
            </a:pPr>
            <a:r>
              <a:t/>
            </a:r>
            <a:endParaRPr b="1" sz="1200">
              <a:solidFill>
                <a:schemeClr val="dk1"/>
              </a:solidFill>
              <a:latin typeface="Inter"/>
              <a:ea typeface="Inter"/>
              <a:cs typeface="Inter"/>
              <a:sym typeface="Inter"/>
            </a:endParaRPr>
          </a:p>
        </p:txBody>
      </p:sp>
      <p:sp>
        <p:nvSpPr>
          <p:cNvPr id="90" name="Google Shape;90;p19"/>
          <p:cNvSpPr txBox="1"/>
          <p:nvPr/>
        </p:nvSpPr>
        <p:spPr>
          <a:xfrm>
            <a:off x="4193975" y="181050"/>
            <a:ext cx="4702200" cy="4629000"/>
          </a:xfrm>
          <a:prstGeom prst="rect">
            <a:avLst/>
          </a:prstGeom>
          <a:noFill/>
          <a:ln cap="flat" cmpd="sng" w="19050">
            <a:solidFill>
              <a:schemeClr val="dk1"/>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lang="en" sz="1700">
                <a:solidFill>
                  <a:schemeClr val="dk1"/>
                </a:solidFill>
                <a:latin typeface="Halant"/>
                <a:ea typeface="Halant"/>
                <a:cs typeface="Halant"/>
                <a:sym typeface="Halant"/>
              </a:rPr>
              <a:t>“By the time the seat of the crumbling Nationalist government was moved to Taipei in late 1949, Nationalist China’s territorial scope had been reduced to Taiwan, Hainan Island, and a string of offshore islets along China’s southeastern littoral. When the Truman administration reiterated its hands-off policy toward China in January 1950, the future of the island-based Nationalist Chinese state seemed doomed…</a:t>
            </a:r>
            <a:endParaRPr sz="1700">
              <a:solidFill>
                <a:schemeClr val="dk1"/>
              </a:solidFill>
              <a:latin typeface="Halant"/>
              <a:ea typeface="Halant"/>
              <a:cs typeface="Halant"/>
              <a:sym typeface="Halant"/>
            </a:endParaRPr>
          </a:p>
          <a:p>
            <a:pPr indent="0" lvl="0" marL="0" rtl="0" algn="l">
              <a:spcBef>
                <a:spcPts val="0"/>
              </a:spcBef>
              <a:spcAft>
                <a:spcPts val="0"/>
              </a:spcAft>
              <a:buNone/>
            </a:pPr>
            <a:r>
              <a:t/>
            </a:r>
            <a:endParaRPr sz="1700">
              <a:solidFill>
                <a:schemeClr val="dk1"/>
              </a:solidFill>
              <a:latin typeface="Halant"/>
              <a:ea typeface="Halant"/>
              <a:cs typeface="Halant"/>
              <a:sym typeface="Halant"/>
            </a:endParaRPr>
          </a:p>
          <a:p>
            <a:pPr indent="0" lvl="0" marL="0" rtl="0" algn="l">
              <a:spcBef>
                <a:spcPts val="0"/>
              </a:spcBef>
              <a:spcAft>
                <a:spcPts val="0"/>
              </a:spcAft>
              <a:buNone/>
            </a:pPr>
            <a:r>
              <a:rPr lang="en" sz="1700">
                <a:solidFill>
                  <a:schemeClr val="dk1"/>
                </a:solidFill>
                <a:latin typeface="Halant"/>
                <a:ea typeface="Halant"/>
                <a:cs typeface="Halant"/>
                <a:sym typeface="Halant"/>
              </a:rPr>
              <a:t>Within a relatively short decade, from the mid-1940s to the mid-1950s, Taiwan was transformed from a Japanese </a:t>
            </a:r>
            <a:r>
              <a:rPr lang="en" sz="1700">
                <a:solidFill>
                  <a:schemeClr val="dk1"/>
                </a:solidFill>
                <a:latin typeface="Halant"/>
                <a:ea typeface="Halant"/>
                <a:cs typeface="Halant"/>
                <a:sym typeface="Halant"/>
              </a:rPr>
              <a:t>colony</a:t>
            </a:r>
            <a:r>
              <a:rPr lang="en" sz="1700">
                <a:solidFill>
                  <a:schemeClr val="dk1"/>
                </a:solidFill>
                <a:latin typeface="Halant"/>
                <a:ea typeface="Halant"/>
                <a:cs typeface="Halant"/>
                <a:sym typeface="Halant"/>
              </a:rPr>
              <a:t> to a province of postwar China, and then from an island frontier to the center and final power bastion of the exiled Nationalist Chinese state.”</a:t>
            </a:r>
            <a:endParaRPr sz="1700">
              <a:solidFill>
                <a:schemeClr val="dk1"/>
              </a:solidFill>
              <a:latin typeface="Halant"/>
              <a:ea typeface="Halant"/>
              <a:cs typeface="Halant"/>
              <a:sym typeface="Halant"/>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4" name="Shape 94"/>
        <p:cNvGrpSpPr/>
        <p:nvPr/>
      </p:nvGrpSpPr>
      <p:grpSpPr>
        <a:xfrm>
          <a:off x="0" y="0"/>
          <a:ext cx="0" cy="0"/>
          <a:chOff x="0" y="0"/>
          <a:chExt cx="0" cy="0"/>
        </a:xfrm>
      </p:grpSpPr>
      <p:sp>
        <p:nvSpPr>
          <p:cNvPr id="95" name="Google Shape;95;p20"/>
          <p:cNvSpPr txBox="1"/>
          <p:nvPr/>
        </p:nvSpPr>
        <p:spPr>
          <a:xfrm>
            <a:off x="152400" y="181050"/>
            <a:ext cx="3721500" cy="43794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3000">
                <a:solidFill>
                  <a:schemeClr val="dk1"/>
                </a:solidFill>
                <a:latin typeface="Halant"/>
                <a:ea typeface="Halant"/>
                <a:cs typeface="Halant"/>
                <a:sym typeface="Halant"/>
              </a:rPr>
              <a:t>Source 6</a:t>
            </a:r>
            <a:endParaRPr b="1" sz="3000">
              <a:solidFill>
                <a:schemeClr val="dk1"/>
              </a:solidFill>
              <a:latin typeface="Halant"/>
              <a:ea typeface="Halant"/>
              <a:cs typeface="Halant"/>
              <a:sym typeface="Halant"/>
            </a:endParaRPr>
          </a:p>
          <a:p>
            <a:pPr indent="0" lvl="0" marL="0" rtl="0" algn="l">
              <a:spcBef>
                <a:spcPts val="0"/>
              </a:spcBef>
              <a:spcAft>
                <a:spcPts val="0"/>
              </a:spcAft>
              <a:buNone/>
            </a:pPr>
            <a:r>
              <a:t/>
            </a:r>
            <a:endParaRPr b="1" sz="15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Date: </a:t>
            </a:r>
            <a:r>
              <a:rPr lang="en" sz="1200">
                <a:solidFill>
                  <a:schemeClr val="dk1"/>
                </a:solidFill>
                <a:latin typeface="Inter"/>
                <a:ea typeface="Inter"/>
                <a:cs typeface="Inter"/>
                <a:sym typeface="Inter"/>
              </a:rPr>
              <a:t>February 14, 1950</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Source: </a:t>
            </a:r>
            <a:r>
              <a:rPr lang="en" sz="1200">
                <a:solidFill>
                  <a:schemeClr val="dk1"/>
                </a:solidFill>
                <a:latin typeface="Inter"/>
                <a:ea typeface="Inter"/>
                <a:cs typeface="Inter"/>
                <a:sym typeface="Inter"/>
              </a:rPr>
              <a:t>“Sino-Soviet Treaty of Friendship, Alliance, and Mutual Assistance”</a:t>
            </a:r>
            <a:endParaRPr i="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Author: </a:t>
            </a:r>
            <a:r>
              <a:rPr lang="en" sz="1200">
                <a:solidFill>
                  <a:schemeClr val="dk1"/>
                </a:solidFill>
                <a:highlight>
                  <a:srgbClr val="FFFFFF"/>
                </a:highlight>
                <a:latin typeface="Inter"/>
                <a:ea typeface="Inter"/>
                <a:cs typeface="Inter"/>
                <a:sym typeface="Inter"/>
              </a:rPr>
              <a:t>Governments of the Soviet Union and the People’s Republic of China</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chemeClr val="dk1"/>
              </a:solidFill>
              <a:latin typeface="Inter"/>
              <a:ea typeface="Inter"/>
              <a:cs typeface="Inter"/>
              <a:sym typeface="Inter"/>
            </a:endParaRPr>
          </a:p>
          <a:p>
            <a:pPr indent="0" lvl="0" marL="0" rtl="0" algn="l">
              <a:spcBef>
                <a:spcPts val="0"/>
              </a:spcBef>
              <a:spcAft>
                <a:spcPts val="0"/>
              </a:spcAft>
              <a:buNone/>
            </a:pPr>
            <a:r>
              <a:rPr b="1" lang="en" sz="1200">
                <a:solidFill>
                  <a:schemeClr val="dk1"/>
                </a:solidFill>
                <a:latin typeface="Inter"/>
                <a:ea typeface="Inter"/>
                <a:cs typeface="Inter"/>
                <a:sym typeface="Inter"/>
              </a:rPr>
              <a:t>Description: </a:t>
            </a:r>
            <a:r>
              <a:rPr lang="en" sz="1200">
                <a:solidFill>
                  <a:schemeClr val="dk1"/>
                </a:solidFill>
                <a:latin typeface="Inter"/>
                <a:ea typeface="Inter"/>
                <a:cs typeface="Inter"/>
                <a:sym typeface="Inter"/>
              </a:rPr>
              <a:t>The 1950 Sino-Soviet Treaty of Friendship was an agreement between China and the Soviet Union that established a military and economic alliance. Signed shortly after the Chinese Communist Revolution, it promised mutual support and Soviet aid to help China rebuild. The treaty strengthened the global communist bloc and signaled a united front against Western influence during the early Cold War.</a:t>
            </a:r>
            <a:endParaRPr sz="1200">
              <a:solidFill>
                <a:schemeClr val="dk1"/>
              </a:solidFill>
              <a:highlight>
                <a:srgbClr val="FFFFFF"/>
              </a:highlight>
              <a:latin typeface="Inter"/>
              <a:ea typeface="Inter"/>
              <a:cs typeface="Inter"/>
              <a:sym typeface="Inter"/>
            </a:endParaRPr>
          </a:p>
          <a:p>
            <a:pPr indent="0" lvl="0" marL="0" rtl="0" algn="l">
              <a:spcBef>
                <a:spcPts val="0"/>
              </a:spcBef>
              <a:spcAft>
                <a:spcPts val="0"/>
              </a:spcAft>
              <a:buNone/>
            </a:pPr>
            <a:r>
              <a:t/>
            </a:r>
            <a:endParaRPr b="1" sz="1200">
              <a:solidFill>
                <a:schemeClr val="dk1"/>
              </a:solidFill>
              <a:latin typeface="Inter"/>
              <a:ea typeface="Inter"/>
              <a:cs typeface="Inter"/>
              <a:sym typeface="Inter"/>
            </a:endParaRPr>
          </a:p>
        </p:txBody>
      </p:sp>
      <p:sp>
        <p:nvSpPr>
          <p:cNvPr id="96" name="Google Shape;96;p20"/>
          <p:cNvSpPr txBox="1"/>
          <p:nvPr/>
        </p:nvSpPr>
        <p:spPr>
          <a:xfrm>
            <a:off x="4193975" y="336600"/>
            <a:ext cx="4702200" cy="4470300"/>
          </a:xfrm>
          <a:prstGeom prst="rect">
            <a:avLst/>
          </a:prstGeom>
          <a:noFill/>
          <a:ln cap="flat" cmpd="sng" w="19050">
            <a:solidFill>
              <a:schemeClr val="dk1"/>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lang="en">
                <a:solidFill>
                  <a:schemeClr val="dk1"/>
                </a:solidFill>
                <a:latin typeface="Halant"/>
                <a:ea typeface="Halant"/>
                <a:cs typeface="Halant"/>
                <a:sym typeface="Halant"/>
              </a:rPr>
              <a:t>“Neither of the Contracting Parties shall enter into any alliance directed against the other Party, or participate in any coalition or in any action or measures directed against the other Party.</a:t>
            </a:r>
            <a:endParaRPr>
              <a:solidFill>
                <a:schemeClr val="dk1"/>
              </a:solidFill>
              <a:latin typeface="Halant"/>
              <a:ea typeface="Halant"/>
              <a:cs typeface="Halant"/>
              <a:sym typeface="Halant"/>
            </a:endParaRPr>
          </a:p>
          <a:p>
            <a:pPr indent="0" lvl="0" marL="0" rtl="0" algn="l">
              <a:spcBef>
                <a:spcPts val="0"/>
              </a:spcBef>
              <a:spcAft>
                <a:spcPts val="0"/>
              </a:spcAft>
              <a:buNone/>
            </a:pPr>
            <a:r>
              <a:t/>
            </a:r>
            <a:endParaRPr>
              <a:solidFill>
                <a:schemeClr val="dk1"/>
              </a:solidFill>
              <a:latin typeface="Halant"/>
              <a:ea typeface="Halant"/>
              <a:cs typeface="Halant"/>
              <a:sym typeface="Halant"/>
            </a:endParaRPr>
          </a:p>
          <a:p>
            <a:pPr indent="0" lvl="0" marL="0" rtl="0" algn="l">
              <a:spcBef>
                <a:spcPts val="0"/>
              </a:spcBef>
              <a:spcAft>
                <a:spcPts val="0"/>
              </a:spcAft>
              <a:buClr>
                <a:schemeClr val="dk1"/>
              </a:buClr>
              <a:buSzPts val="1100"/>
              <a:buFont typeface="Arial"/>
              <a:buNone/>
            </a:pPr>
            <a:r>
              <a:rPr lang="en">
                <a:solidFill>
                  <a:schemeClr val="dk1"/>
                </a:solidFill>
                <a:latin typeface="Halant"/>
                <a:ea typeface="Halant"/>
                <a:cs typeface="Halant"/>
                <a:sym typeface="Halant"/>
              </a:rPr>
              <a:t>The two contracting Parties undertake shall consul together on all important international questions involving the common interests of the soviet Union and China, with a view to strengthening peace and universal security.</a:t>
            </a:r>
            <a:endParaRPr>
              <a:solidFill>
                <a:schemeClr val="dk1"/>
              </a:solidFill>
              <a:latin typeface="Halant"/>
              <a:ea typeface="Halant"/>
              <a:cs typeface="Halant"/>
              <a:sym typeface="Halant"/>
            </a:endParaRPr>
          </a:p>
          <a:p>
            <a:pPr indent="0" lvl="0" marL="0" rtl="0" algn="l">
              <a:spcBef>
                <a:spcPts val="0"/>
              </a:spcBef>
              <a:spcAft>
                <a:spcPts val="0"/>
              </a:spcAft>
              <a:buClr>
                <a:schemeClr val="dk1"/>
              </a:buClr>
              <a:buSzPts val="1100"/>
              <a:buFont typeface="Arial"/>
              <a:buNone/>
            </a:pPr>
            <a:r>
              <a:t/>
            </a:r>
            <a:endParaRPr>
              <a:solidFill>
                <a:schemeClr val="dk1"/>
              </a:solidFill>
              <a:latin typeface="Halant"/>
              <a:ea typeface="Halant"/>
              <a:cs typeface="Halant"/>
              <a:sym typeface="Halant"/>
            </a:endParaRPr>
          </a:p>
          <a:p>
            <a:pPr indent="0" lvl="0" marL="0" rtl="0" algn="l">
              <a:spcBef>
                <a:spcPts val="0"/>
              </a:spcBef>
              <a:spcAft>
                <a:spcPts val="0"/>
              </a:spcAft>
              <a:buClr>
                <a:schemeClr val="dk1"/>
              </a:buClr>
              <a:buSzPts val="1100"/>
              <a:buFont typeface="Arial"/>
              <a:buNone/>
            </a:pPr>
            <a:r>
              <a:t/>
            </a:r>
            <a:endParaRPr>
              <a:solidFill>
                <a:schemeClr val="dk1"/>
              </a:solidFill>
              <a:latin typeface="Halant"/>
              <a:ea typeface="Halant"/>
              <a:cs typeface="Halant"/>
              <a:sym typeface="Halant"/>
            </a:endParaRPr>
          </a:p>
          <a:p>
            <a:pPr indent="0" lvl="0" marL="0" rtl="0" algn="l">
              <a:spcBef>
                <a:spcPts val="0"/>
              </a:spcBef>
              <a:spcAft>
                <a:spcPts val="0"/>
              </a:spcAft>
              <a:buNone/>
            </a:pPr>
            <a:r>
              <a:rPr lang="en">
                <a:solidFill>
                  <a:schemeClr val="dk1"/>
                </a:solidFill>
                <a:latin typeface="Halant"/>
                <a:ea typeface="Halant"/>
                <a:cs typeface="Halant"/>
                <a:sym typeface="Halant"/>
              </a:rPr>
              <a:t>The two Contracting Parties undertake, in a spirit of friendship and cooperation and in accordance with the principles of equal rights, mutual interests, mutual respect for State sovereignty and territorial integrity, and non-intervention in the domestic affairs of other Party, to develop and strengthen the economic and cultural ties between the soviet Union and China, to render each other all possible economic assistance and to effect the necessary economic cooperation.”</a:t>
            </a:r>
            <a:endParaRPr>
              <a:solidFill>
                <a:schemeClr val="dk1"/>
              </a:solidFill>
              <a:latin typeface="Halant"/>
              <a:ea typeface="Halant"/>
              <a:cs typeface="Halant"/>
              <a:sym typeface="Halant"/>
            </a:endParaRPr>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